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</p:sldIdLst>
  <p:sldSz cx="9144000" cy="6858000" type="screen4x3"/>
  <p:notesSz cx="7099300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2DAEA-D781-D047-B2A9-7F0B8D7D0DFF}" type="datetimeFigureOut">
              <a:rPr lang="en-US" smtClean="0"/>
              <a:t>09/03/2017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883C9-F8E4-0349-96C2-3FDB8E79A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Objetivo do exercício : 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descrever a ego-rede  – lista de contactos de telemóvel/e-mail  - para depois a caracterizar e avaliar . Quem faz parte da minha ego  rede, características dessas pessoas e grupos? Que tipo de recursos posso obter através dela para a minha realização pessoal/profissional? Como é que a minha rede me pode apoiar a concretizar </a:t>
            </a:r>
            <a:r>
              <a:rPr lang="pt-PT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minha carreira profissional de sonho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83C9-F8E4-0349-96C2-3FDB8E79A9E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6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F89C-4390-48FF-A2C1-0432A1256BF4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BB1B-888F-43DA-B86C-D9F2EE0CE952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0F7E-0C65-4726-81BC-4A559A93F080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972A-74FE-4FFD-AD21-5BD9B7689C6A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1014-2BB3-4755-8BB6-851B1C0A1CE0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8112-721B-411B-B60C-0D5FB97D6392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BCFE5-4FA8-4AA3-9F02-3F1E38F31CDD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8DF11-0C68-40CA-94F3-26E339FC272A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88DD-C692-41F1-B8E1-03710116161F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B7E8-B376-4B2E-A2C1-A1BE1012AD4F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F9C6-0F3D-46CA-8304-C98ADD843BE3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BA0E-7372-44B5-ADD2-9B701187E08B}" type="datetime1">
              <a:rPr lang="pt-PT" smtClean="0"/>
              <a:pPr/>
              <a:t>09/03/2017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06E59-04BB-44A9-B4B6-7DB10631268C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nalytictech.com/ucinet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Exercício</a:t>
            </a:r>
            <a:r>
              <a:rPr lang="en-GB" dirty="0" smtClean="0"/>
              <a:t> de ego-</a:t>
            </a:r>
            <a:r>
              <a:rPr lang="en-GB" dirty="0" err="1" smtClean="0"/>
              <a:t>redes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1º </a:t>
            </a:r>
            <a:r>
              <a:rPr lang="en-GB" dirty="0" err="1" smtClean="0"/>
              <a:t>passo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8065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800" i="1" dirty="0" smtClean="0"/>
              <a:t>Exercício </a:t>
            </a:r>
            <a:r>
              <a:rPr lang="pt-PT" sz="2800" i="1" dirty="0"/>
              <a:t>de ego-</a:t>
            </a:r>
            <a:r>
              <a:rPr lang="pt-PT" sz="2800" i="1" dirty="0" smtClean="0"/>
              <a:t>redes</a:t>
            </a:r>
            <a:br>
              <a:rPr lang="pt-PT" sz="2800" i="1" dirty="0" smtClean="0"/>
            </a:br>
            <a:r>
              <a:rPr lang="pt-PT" sz="2800" i="1" dirty="0" smtClean="0"/>
              <a:t>1º passo –construir matriz </a:t>
            </a:r>
            <a:r>
              <a:rPr lang="pt-PT" sz="2800" i="1" dirty="0" err="1" smtClean="0"/>
              <a:t>excel</a:t>
            </a:r>
            <a:r>
              <a:rPr lang="pt-PT" sz="2800" i="1" dirty="0" smtClean="0"/>
              <a:t> de contactos</a:t>
            </a:r>
            <a:endParaRPr lang="pt-PT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 </a:t>
            </a:r>
            <a:r>
              <a:rPr lang="pt-PT" b="1" dirty="0" smtClean="0"/>
              <a:t>Objetivo do </a:t>
            </a:r>
            <a:r>
              <a:rPr lang="pt-PT" b="1" dirty="0"/>
              <a:t>exercício : </a:t>
            </a:r>
            <a:r>
              <a:rPr lang="pt-PT" b="1" dirty="0" smtClean="0"/>
              <a:t>Descrever e analisar </a:t>
            </a:r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/>
              <a:t>rede pessoal:</a:t>
            </a:r>
            <a:endParaRPr lang="en-US" dirty="0"/>
          </a:p>
          <a:p>
            <a:pPr lvl="1"/>
            <a:r>
              <a:rPr lang="pt-PT" dirty="0"/>
              <a:t>como é? </a:t>
            </a:r>
            <a:endParaRPr lang="pt-PT" dirty="0" smtClean="0"/>
          </a:p>
          <a:p>
            <a:pPr lvl="1"/>
            <a:r>
              <a:rPr lang="pt-PT" dirty="0" smtClean="0"/>
              <a:t>Que </a:t>
            </a:r>
            <a:r>
              <a:rPr lang="pt-PT" dirty="0"/>
              <a:t>recursos obtenho (ou não) através dela para o meu desenvolvimento pessoal/profissional? </a:t>
            </a:r>
            <a:endParaRPr lang="pt-PT" dirty="0" smtClean="0"/>
          </a:p>
          <a:p>
            <a:pPr lvl="1"/>
            <a:r>
              <a:rPr lang="pt-PT" dirty="0"/>
              <a:t>Como é que a minha rede me pode apoiar a </a:t>
            </a:r>
            <a:r>
              <a:rPr lang="pt-PT" dirty="0" smtClean="0"/>
              <a:t>na </a:t>
            </a:r>
            <a:r>
              <a:rPr lang="pt-PT" b="1" dirty="0" smtClean="0"/>
              <a:t> </a:t>
            </a:r>
            <a:r>
              <a:rPr lang="pt-PT" b="1" dirty="0"/>
              <a:t>minha carreira </a:t>
            </a:r>
            <a:r>
              <a:rPr lang="pt-PT" b="1" dirty="0" smtClean="0"/>
              <a:t>profissional</a:t>
            </a:r>
            <a:r>
              <a:rPr lang="pt-PT" dirty="0" smtClean="0"/>
              <a:t>?</a:t>
            </a:r>
            <a:endParaRPr lang="en-US" dirty="0"/>
          </a:p>
          <a:p>
            <a:pPr lvl="1"/>
            <a:r>
              <a:rPr lang="pt-PT" dirty="0"/>
              <a:t>Como a </a:t>
            </a:r>
            <a:r>
              <a:rPr lang="pt-PT" dirty="0" smtClean="0"/>
              <a:t>melhorar a minha rede pessoal?</a:t>
            </a:r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09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i="1" dirty="0"/>
              <a:t>Exercício de ego-redes</a:t>
            </a:r>
            <a:br>
              <a:rPr lang="pt-PT" i="1" dirty="0"/>
            </a:br>
            <a:r>
              <a:rPr lang="pt-PT" i="1" dirty="0"/>
              <a:t>1º passo –construir matriz </a:t>
            </a:r>
            <a:r>
              <a:rPr lang="pt-PT" i="1" dirty="0" err="1"/>
              <a:t>excel</a:t>
            </a:r>
            <a:r>
              <a:rPr lang="pt-PT" i="1" dirty="0"/>
              <a:t> de contactos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PT" b="1" dirty="0"/>
              <a:t>1º passo</a:t>
            </a:r>
            <a:r>
              <a:rPr lang="pt-PT" dirty="0"/>
              <a:t>: identificar  as pessoas cujo contacto constam do telemóvel/e-mail (e com quem tenham uma relação mínima, por exemplo falou com essa pessoa mais do que 2 ou 3 vezes no ultimo ano ) (entre 40 -60 pessoas, de </a:t>
            </a:r>
            <a:r>
              <a:rPr lang="pt-PT" b="1" dirty="0"/>
              <a:t>diferentes “espaços” sociais </a:t>
            </a:r>
            <a:r>
              <a:rPr lang="pt-PT" dirty="0"/>
              <a:t>da sua vida, incluindo pessoas ligadas </a:t>
            </a:r>
            <a:r>
              <a:rPr lang="pt-PT" dirty="0" err="1"/>
              <a:t>á</a:t>
            </a:r>
            <a:r>
              <a:rPr lang="pt-PT" dirty="0"/>
              <a:t> sua atual vida pessoal, profissional, escolar e /ou que tem expectativa que venham a ser um apoio na vida profissional futura )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15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i="1" dirty="0"/>
              <a:t>Exercício de ego-redes</a:t>
            </a:r>
            <a:br>
              <a:rPr lang="pt-PT" sz="2800" i="1" dirty="0"/>
            </a:br>
            <a:r>
              <a:rPr lang="pt-PT" sz="2800" i="1" dirty="0"/>
              <a:t>1º passo –construir matriz </a:t>
            </a:r>
            <a:r>
              <a:rPr lang="pt-PT" sz="2800" i="1" dirty="0" err="1"/>
              <a:t>excel</a:t>
            </a:r>
            <a:r>
              <a:rPr lang="pt-PT" sz="2800" i="1" dirty="0"/>
              <a:t> de contactos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PT" b="1" dirty="0" smtClean="0"/>
              <a:t>2º passo</a:t>
            </a:r>
            <a:r>
              <a:rPr lang="pt-PT" dirty="0" smtClean="0"/>
              <a:t> : inserir essas pessoas numa matriz quadrada (excluindo-se a si mesmo/a) e identificar quem se relaciona com quem (versão minimalista , quem conhece quem) –</a:t>
            </a:r>
            <a:r>
              <a:rPr lang="pt-PT" b="1" dirty="0" smtClean="0"/>
              <a:t>no Excel </a:t>
            </a:r>
            <a:r>
              <a:rPr lang="pt-PT" dirty="0" smtClean="0"/>
              <a:t>. </a:t>
            </a:r>
          </a:p>
          <a:p>
            <a:r>
              <a:rPr lang="pt-PT" dirty="0" smtClean="0"/>
              <a:t>A matriz deve ter exatamente  os mesmos nomes nas linhas e colunas (fazer </a:t>
            </a:r>
            <a:r>
              <a:rPr lang="pt-PT" dirty="0" err="1" smtClean="0"/>
              <a:t>copy</a:t>
            </a:r>
            <a:r>
              <a:rPr lang="pt-PT" dirty="0" smtClean="0"/>
              <a:t> paste)  e deve usar versões curtas /abreviadas dos nomes </a:t>
            </a:r>
            <a:r>
              <a:rPr lang="pt-PT" dirty="0" err="1" smtClean="0"/>
              <a:t>ex</a:t>
            </a:r>
            <a:r>
              <a:rPr lang="pt-PT" dirty="0" smtClean="0"/>
              <a:t> António Mateus (</a:t>
            </a:r>
            <a:r>
              <a:rPr lang="pt-PT" dirty="0" err="1" smtClean="0"/>
              <a:t>Ant</a:t>
            </a:r>
            <a:r>
              <a:rPr lang="pt-PT" dirty="0" smtClean="0"/>
              <a:t> </a:t>
            </a:r>
            <a:r>
              <a:rPr lang="pt-PT" dirty="0" err="1" smtClean="0"/>
              <a:t>Mat</a:t>
            </a:r>
            <a:r>
              <a:rPr lang="pt-PT" dirty="0" smtClean="0"/>
              <a:t>)  Estes dados podem ser anónimos (só o/a próprio/a sabe quem é aquela pessoa). Por </a:t>
            </a:r>
            <a:r>
              <a:rPr lang="pt-PT" dirty="0" err="1" smtClean="0"/>
              <a:t>ex</a:t>
            </a:r>
            <a:r>
              <a:rPr lang="pt-PT" dirty="0" smtClean="0"/>
              <a:t>: João Silva é o nº 1 na folha Excel, a Manuela Costa é o nº 2, e assim sucessivamente</a:t>
            </a:r>
          </a:p>
          <a:p>
            <a:r>
              <a:rPr lang="pt-PT" dirty="0" smtClean="0"/>
              <a:t>Começando na linha  2 identifiquem </a:t>
            </a:r>
            <a:r>
              <a:rPr lang="pt-PT" b="1" dirty="0" smtClean="0"/>
              <a:t>quem tem ligação com quem</a:t>
            </a:r>
            <a:r>
              <a:rPr lang="pt-PT" dirty="0" smtClean="0"/>
              <a:t>– quem conhece quem e já esteve junto pelo menos uma vez – inserindo um  </a:t>
            </a:r>
            <a:r>
              <a:rPr lang="pt-PT" b="1" dirty="0" smtClean="0"/>
              <a:t>1</a:t>
            </a:r>
            <a:r>
              <a:rPr lang="pt-PT" dirty="0" smtClean="0"/>
              <a:t> </a:t>
            </a:r>
            <a:r>
              <a:rPr lang="pt-PT" dirty="0" err="1" smtClean="0"/>
              <a:t>qdo</a:t>
            </a:r>
            <a:r>
              <a:rPr lang="pt-PT" dirty="0" smtClean="0"/>
              <a:t> há uma ligação entre as pessoas e um </a:t>
            </a:r>
            <a:r>
              <a:rPr lang="pt-PT" b="1" dirty="0" smtClean="0"/>
              <a:t>0</a:t>
            </a:r>
            <a:r>
              <a:rPr lang="pt-PT" dirty="0" smtClean="0"/>
              <a:t> quando não há ligação. Podem pré-preencher a matriz com 0’s e depois inserir os 1’s já que haverão muito mais 0’s que 1’s</a:t>
            </a:r>
          </a:p>
          <a:p>
            <a:r>
              <a:rPr lang="pt-PT" b="1" dirty="0" smtClean="0"/>
              <a:t>Esta matriz deve estar finalizada 16 Março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630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75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i="1" dirty="0"/>
              <a:t>Exercício de ego-redes</a:t>
            </a:r>
            <a:br>
              <a:rPr lang="pt-PT" i="1" dirty="0"/>
            </a:br>
            <a:r>
              <a:rPr lang="pt-PT" i="1" dirty="0"/>
              <a:t>próximos passos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Inserir</a:t>
            </a:r>
            <a:r>
              <a:rPr lang="en-GB" dirty="0"/>
              <a:t> dados de </a:t>
            </a:r>
            <a:r>
              <a:rPr lang="en-GB" dirty="0" err="1"/>
              <a:t>caracterização</a:t>
            </a:r>
            <a:r>
              <a:rPr lang="en-GB" dirty="0"/>
              <a:t> dos </a:t>
            </a:r>
            <a:r>
              <a:rPr lang="en-GB" dirty="0" err="1"/>
              <a:t>contactos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err="1" smtClean="0"/>
              <a:t>Instruções</a:t>
            </a:r>
            <a:r>
              <a:rPr lang="en-GB" dirty="0" smtClean="0"/>
              <a:t> </a:t>
            </a:r>
            <a:r>
              <a:rPr lang="en-GB" dirty="0" err="1" smtClean="0"/>
              <a:t>dadas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próxima</a:t>
            </a:r>
            <a:r>
              <a:rPr lang="en-GB" dirty="0" smtClean="0"/>
              <a:t> </a:t>
            </a:r>
            <a:r>
              <a:rPr lang="en-GB" dirty="0" err="1" smtClean="0"/>
              <a:t>aula</a:t>
            </a: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1338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i="1" dirty="0"/>
              <a:t>Exercício de ego-redes</a:t>
            </a:r>
            <a:br>
              <a:rPr lang="pt-PT" i="1" dirty="0"/>
            </a:br>
            <a:r>
              <a:rPr lang="pt-PT" i="1" dirty="0" smtClean="0"/>
              <a:t>próximos passos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 smtClean="0"/>
              <a:t>N</a:t>
            </a:r>
            <a:r>
              <a:rPr lang="pt-PT" i="1" dirty="0" smtClean="0"/>
              <a:t>a aula de </a:t>
            </a:r>
            <a:r>
              <a:rPr lang="pt-PT" b="1" i="1" dirty="0" smtClean="0"/>
              <a:t>16 de março </a:t>
            </a:r>
            <a:r>
              <a:rPr lang="pt-PT" i="1" dirty="0" smtClean="0"/>
              <a:t>será feita a visualização desses dados usando o software </a:t>
            </a:r>
            <a:r>
              <a:rPr lang="da-DK" dirty="0" smtClean="0"/>
              <a:t>UCINET  </a:t>
            </a:r>
            <a:r>
              <a:rPr lang="da-DK" dirty="0"/>
              <a:t>VI -  </a:t>
            </a:r>
            <a:r>
              <a:rPr lang="da-DK" u="sng" dirty="0">
                <a:hlinkClick r:id="rId2"/>
              </a:rPr>
              <a:t>http://www.analytictech.com/ucinet</a:t>
            </a:r>
            <a:r>
              <a:rPr lang="da-DK" u="sng" dirty="0" smtClean="0">
                <a:hlinkClick r:id="rId2"/>
              </a:rPr>
              <a:t>/</a:t>
            </a:r>
            <a:r>
              <a:rPr lang="da-DK" u="sng" dirty="0" smtClean="0"/>
              <a:t> NOTA: </a:t>
            </a:r>
            <a:r>
              <a:rPr lang="en-GB" dirty="0" err="1" smtClean="0"/>
              <a:t>instalar</a:t>
            </a:r>
            <a:r>
              <a:rPr lang="en-GB" dirty="0" smtClean="0"/>
              <a:t> a </a:t>
            </a:r>
            <a:r>
              <a:rPr lang="en-GB" dirty="0" err="1" smtClean="0"/>
              <a:t>versão</a:t>
            </a:r>
            <a:r>
              <a:rPr lang="en-GB" dirty="0" smtClean="0"/>
              <a:t> de </a:t>
            </a:r>
            <a:r>
              <a:rPr lang="en-GB" dirty="0"/>
              <a:t>32-</a:t>
            </a:r>
            <a:r>
              <a:rPr lang="en-GB" dirty="0" smtClean="0"/>
              <a:t>bit</a:t>
            </a:r>
            <a:endParaRPr lang="pt-PT" dirty="0" smtClean="0"/>
          </a:p>
          <a:p>
            <a:r>
              <a:rPr lang="pt-PT" dirty="0" smtClean="0"/>
              <a:t>Na aula de dia 16 de março   devem trazer um PC ( se não tiverem PC ou só tiverem MAC têm </a:t>
            </a:r>
            <a:r>
              <a:rPr lang="pt-PT" dirty="0"/>
              <a:t>que combinar trabalhar com colega</a:t>
            </a:r>
            <a:r>
              <a:rPr lang="pt-PT" dirty="0" smtClean="0"/>
              <a:t>)</a:t>
            </a:r>
          </a:p>
          <a:p>
            <a:r>
              <a:rPr lang="pt-PT" dirty="0" smtClean="0"/>
              <a:t> a aula será dividida em 2 turnos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6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Deadline e </a:t>
            </a:r>
            <a:r>
              <a:rPr lang="en-GB" dirty="0" err="1" smtClean="0"/>
              <a:t>apresentaçõesego</a:t>
            </a:r>
            <a:r>
              <a:rPr lang="en-GB" dirty="0" smtClean="0"/>
              <a:t> –</a:t>
            </a:r>
            <a:r>
              <a:rPr lang="en-GB" dirty="0" err="1" smtClean="0"/>
              <a:t>rede</a:t>
            </a:r>
            <a:r>
              <a:rPr lang="en-GB" dirty="0" smtClean="0"/>
              <a:t> : 30 </a:t>
            </a:r>
            <a:r>
              <a:rPr lang="en-GB" dirty="0" err="1" smtClean="0"/>
              <a:t>março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0922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Trabalho</a:t>
            </a:r>
            <a:r>
              <a:rPr lang="en-GB" dirty="0" smtClean="0"/>
              <a:t> de </a:t>
            </a:r>
            <a:r>
              <a:rPr lang="en-GB" dirty="0" err="1" smtClean="0"/>
              <a:t>grupo</a:t>
            </a:r>
            <a:r>
              <a:rPr lang="en-GB" dirty="0" smtClean="0"/>
              <a:t> -1ª parte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Instruções</a:t>
            </a:r>
            <a:r>
              <a:rPr lang="en-GB" dirty="0" smtClean="0"/>
              <a:t>: 28 de </a:t>
            </a:r>
            <a:r>
              <a:rPr lang="en-GB" dirty="0" err="1" smtClean="0"/>
              <a:t>março</a:t>
            </a:r>
            <a:endParaRPr lang="en-GB" dirty="0" smtClean="0"/>
          </a:p>
          <a:p>
            <a:r>
              <a:rPr lang="en-GB" dirty="0" err="1" smtClean="0"/>
              <a:t>Entrega</a:t>
            </a:r>
            <a:r>
              <a:rPr lang="en-GB" dirty="0" smtClean="0"/>
              <a:t> </a:t>
            </a:r>
            <a:r>
              <a:rPr lang="en-GB" smtClean="0"/>
              <a:t>: </a:t>
            </a:r>
            <a:r>
              <a:rPr lang="en-GB" smtClean="0"/>
              <a:t>18 </a:t>
            </a:r>
            <a:r>
              <a:rPr lang="en-GB" dirty="0" smtClean="0"/>
              <a:t>de </a:t>
            </a:r>
            <a:r>
              <a:rPr lang="en-GB" dirty="0" err="1" smtClean="0"/>
              <a:t>abril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6E59-04BB-44A9-B4B6-7DB10631268C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72010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27</TotalTime>
  <Words>497</Words>
  <Application>Microsoft Macintosh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Theme</vt:lpstr>
      <vt:lpstr>Exercício de ego-redes</vt:lpstr>
      <vt:lpstr>Exercício de ego-redes 1º passo –construir matriz excel de contactos</vt:lpstr>
      <vt:lpstr>Exercício de ego-redes 1º passo –construir matriz excel de contactos</vt:lpstr>
      <vt:lpstr>Exercício de ego-redes 1º passo –construir matriz excel de contactos</vt:lpstr>
      <vt:lpstr>PowerPoint Presentation</vt:lpstr>
      <vt:lpstr>Exercício de ego-redes próximos passos </vt:lpstr>
      <vt:lpstr>Exercício de ego-redes próximos passos </vt:lpstr>
      <vt:lpstr>Deadline e apresentaçõesego –rede : 30 março</vt:lpstr>
      <vt:lpstr>Trabalho de grupo -1ª parte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de ego-redes</dc:title>
  <dc:creator>Marta Pedro Varanda</dc:creator>
  <cp:lastModifiedBy>Marta Pedro Varanda</cp:lastModifiedBy>
  <cp:revision>7</cp:revision>
  <dcterms:created xsi:type="dcterms:W3CDTF">2016-10-11T09:27:11Z</dcterms:created>
  <dcterms:modified xsi:type="dcterms:W3CDTF">2017-03-09T16:56:41Z</dcterms:modified>
</cp:coreProperties>
</file>